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4" r:id="rId3"/>
    <p:sldId id="257" r:id="rId4"/>
    <p:sldId id="260" r:id="rId5"/>
    <p:sldId id="258" r:id="rId6"/>
    <p:sldId id="259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581400"/>
            <a:ext cx="7772400" cy="1143961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G. D. </a:t>
            </a:r>
            <a:r>
              <a:rPr lang="en-US" sz="2800" dirty="0" err="1" smtClean="0">
                <a:solidFill>
                  <a:srgbClr val="7030A0"/>
                </a:solidFill>
              </a:rPr>
              <a:t>Thorat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/>
            </a:r>
            <a:br>
              <a:rPr lang="en-US" sz="2800" dirty="0" smtClean="0">
                <a:solidFill>
                  <a:srgbClr val="7030A0"/>
                </a:solidFill>
              </a:rPr>
            </a:br>
            <a:r>
              <a:rPr lang="en-US" sz="2800" dirty="0" smtClean="0">
                <a:solidFill>
                  <a:srgbClr val="7030A0"/>
                </a:solidFill>
              </a:rPr>
              <a:t>Assistant Professor</a:t>
            </a:r>
            <a:br>
              <a:rPr lang="en-US" sz="2800" dirty="0" smtClean="0">
                <a:solidFill>
                  <a:srgbClr val="7030A0"/>
                </a:solidFill>
              </a:rPr>
            </a:br>
            <a:r>
              <a:rPr lang="en-US" sz="2800" dirty="0" err="1" smtClean="0">
                <a:solidFill>
                  <a:schemeClr val="accent4"/>
                </a:solidFill>
              </a:rPr>
              <a:t>Shri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chemeClr val="accent4"/>
                </a:solidFill>
              </a:rPr>
              <a:t>Shivaji</a:t>
            </a:r>
            <a:r>
              <a:rPr lang="en-US" sz="2800" dirty="0" smtClean="0">
                <a:solidFill>
                  <a:schemeClr val="accent4"/>
                </a:solidFill>
              </a:rPr>
              <a:t> Science &amp; Arts College </a:t>
            </a:r>
            <a:r>
              <a:rPr lang="en-US" sz="2800" dirty="0" err="1" smtClean="0">
                <a:solidFill>
                  <a:schemeClr val="accent4"/>
                </a:solidFill>
              </a:rPr>
              <a:t>Chikhli</a:t>
            </a:r>
            <a:r>
              <a:rPr lang="en-US" sz="2800" dirty="0" smtClean="0">
                <a:solidFill>
                  <a:schemeClr val="accent4"/>
                </a:solidFill>
              </a:rPr>
              <a:t>, Dist. </a:t>
            </a:r>
            <a:r>
              <a:rPr lang="en-US" sz="2800" dirty="0" err="1" smtClean="0">
                <a:solidFill>
                  <a:schemeClr val="accent4"/>
                </a:solidFill>
              </a:rPr>
              <a:t>Buldana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1447800"/>
          </a:xfrm>
        </p:spPr>
        <p:txBody>
          <a:bodyPr>
            <a:normAutofit/>
          </a:bodyPr>
          <a:lstStyle/>
          <a:p>
            <a:pPr algn="ctr"/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 </a:t>
            </a: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9906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Aldehyde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Reduction of Aldehyde by LiAIH4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9218" name="Picture 2" descr="C:\Users\VRG COMPUTER\Desktop\download (6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362200"/>
            <a:ext cx="68580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Thank you card Vectors &amp; Illustrations for Free Download | Freep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3" name="Picture 3" descr="C:\Users\VRG COMPUTER\Desktop\download (7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24000"/>
            <a:ext cx="68580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143961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Aldehyde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772400" cy="119970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Structure of Carbonyl Group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VRG COMPUTER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819400"/>
            <a:ext cx="53340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Structure of Carbonyl Group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pic>
        <p:nvPicPr>
          <p:cNvPr id="2050" name="Picture 2" descr="C:\Users\VRG COMPUTER\Desktop\download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828800"/>
            <a:ext cx="7543800" cy="304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4876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Bond Angle 120</a:t>
            </a:r>
          </a:p>
          <a:p>
            <a:endParaRPr lang="en-US" b="1" dirty="0" smtClean="0">
              <a:solidFill>
                <a:schemeClr val="accent4"/>
              </a:solidFill>
            </a:endParaRPr>
          </a:p>
          <a:p>
            <a:r>
              <a:rPr lang="en-US" b="1" dirty="0" smtClean="0">
                <a:solidFill>
                  <a:schemeClr val="accent4"/>
                </a:solidFill>
              </a:rPr>
              <a:t>Dipole Moment 2.3 to 2.8 D</a:t>
            </a:r>
            <a:endParaRPr lang="en-US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Carbonyl Group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4098" name="Picture 2" descr="C:\Users\VRG COMPUTER\Desktop\download (1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62484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Acidity of 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-Hydrogen in Carbonyl Compound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VRG COMPUTER\Desktop\downloa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1" y="2133600"/>
            <a:ext cx="6096000" cy="1752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95400" y="449580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Acidity of </a:t>
            </a:r>
            <a:r>
              <a:rPr lang="el-GR" dirty="0" smtClean="0">
                <a:solidFill>
                  <a:schemeClr val="accent4"/>
                </a:solidFill>
              </a:rPr>
              <a:t>α</a:t>
            </a:r>
            <a:r>
              <a:rPr lang="en-US" dirty="0" smtClean="0">
                <a:solidFill>
                  <a:schemeClr val="accent4"/>
                </a:solidFill>
              </a:rPr>
              <a:t>-Hydrogen in Carbonyl </a:t>
            </a:r>
            <a:r>
              <a:rPr lang="en-US" dirty="0" smtClean="0">
                <a:solidFill>
                  <a:schemeClr val="accent4"/>
                </a:solidFill>
              </a:rPr>
              <a:t>Compound is More.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Electro negativity of H=2.1, C=2.5, O=3.5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Cannizzaro Reaction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5122" name="Picture 2" descr="C:\Users\VRG COMPUTER\Desktop\download (2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7924800" cy="3428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Aldol Condensation of </a:t>
            </a:r>
            <a:r>
              <a:rPr lang="en-US" dirty="0" err="1" smtClean="0">
                <a:solidFill>
                  <a:schemeClr val="accent4"/>
                </a:solidFill>
              </a:rPr>
              <a:t>Ketone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6146" name="Picture 2" descr="C:\Users\VRG COMPUTER\Desktop\download (3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1"/>
            <a:ext cx="82296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Aldol Condensation of </a:t>
            </a:r>
            <a:r>
              <a:rPr lang="en-US" dirty="0" smtClean="0">
                <a:solidFill>
                  <a:schemeClr val="accent4"/>
                </a:solidFill>
              </a:rPr>
              <a:t>Aldehyde</a:t>
            </a:r>
            <a:endParaRPr lang="en-US" dirty="0"/>
          </a:p>
        </p:txBody>
      </p:sp>
      <p:pic>
        <p:nvPicPr>
          <p:cNvPr id="7170" name="Picture 2" descr="C:\Users\VRG COMPUTER\Desktop\download (4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33600"/>
            <a:ext cx="8153400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Clemmesen Reduction of Aldehyde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8194" name="Picture 2" descr="C:\Users\VRG COMPUTER\Desktop\download (5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629400" cy="3428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71</Words>
  <Application>Microsoft Office PowerPoint</Application>
  <PresentationFormat>On-screen Show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G. D. Thorat  Assistant Professor Shri Shivaji Science &amp; Arts College Chikhli, Dist. Buldana</vt:lpstr>
      <vt:lpstr>Aldehyde</vt:lpstr>
      <vt:lpstr>Structure of Carbonyl Group </vt:lpstr>
      <vt:lpstr>Carbonyl Group</vt:lpstr>
      <vt:lpstr>Acidity of α-Hydrogen in Carbonyl Compound</vt:lpstr>
      <vt:lpstr>Cannizzaro Reaction</vt:lpstr>
      <vt:lpstr>Aldol Condensation of Ketone</vt:lpstr>
      <vt:lpstr>Aldol Condensation of Aldehyde</vt:lpstr>
      <vt:lpstr>Clemmesen Reduction of Aldehyde</vt:lpstr>
      <vt:lpstr>Reduction of Aldehyde by LiAIH4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Aldehyde</dc:title>
  <dc:creator>VRG COMPUTER</dc:creator>
  <cp:lastModifiedBy>VRG COMPUTER</cp:lastModifiedBy>
  <cp:revision>13</cp:revision>
  <dcterms:created xsi:type="dcterms:W3CDTF">2006-08-16T00:00:00Z</dcterms:created>
  <dcterms:modified xsi:type="dcterms:W3CDTF">2022-11-15T07:58:08Z</dcterms:modified>
</cp:coreProperties>
</file>