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05EB"/>
    <a:srgbClr val="E7099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EB9AC-AC5F-4AB4-BDA6-05A2A8582C5E}" type="datetimeFigureOut">
              <a:rPr lang="en-US" smtClean="0"/>
              <a:t>22/09/2018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E55ED-AEDC-4087-A075-F6B5061C279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46037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Types of Memory</a:t>
            </a:r>
            <a:endParaRPr lang="en-US" sz="2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85800"/>
            <a:ext cx="8763000" cy="5943600"/>
          </a:xfrm>
        </p:spPr>
        <p:txBody>
          <a:bodyPr>
            <a:normAutofit/>
          </a:bodyPr>
          <a:lstStyle/>
          <a:p>
            <a:pPr marL="514350" indent="-514350" algn="l">
              <a:buAutoNum type="arabicParenR"/>
            </a:pPr>
            <a:r>
              <a:rPr lang="en-US" sz="2000" dirty="0" smtClean="0">
                <a:solidFill>
                  <a:srgbClr val="C00000"/>
                </a:solidFill>
                <a:latin typeface="Arial Black" pitchFamily="34" charset="0"/>
              </a:rPr>
              <a:t>Primary Memory</a:t>
            </a:r>
          </a:p>
          <a:p>
            <a:pPr marL="514350" indent="-514350" algn="l"/>
            <a:r>
              <a:rPr lang="en-US" sz="1800" dirty="0" smtClean="0">
                <a:latin typeface="Arial Black" pitchFamily="34" charset="0"/>
              </a:rPr>
              <a:t>	</a:t>
            </a:r>
            <a:r>
              <a:rPr lang="en-US" sz="1800" dirty="0" smtClean="0">
                <a:solidFill>
                  <a:srgbClr val="E70998"/>
                </a:solidFill>
                <a:latin typeface="Arial Black" pitchFamily="34" charset="0"/>
              </a:rPr>
              <a:t>Types of Primary Memory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7030A0"/>
                </a:solidFill>
                <a:latin typeface="Arial Black" pitchFamily="34" charset="0"/>
              </a:rPr>
              <a:t>RAM- Random Access Memory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7030A0"/>
                </a:solidFill>
                <a:latin typeface="Arial Black" pitchFamily="34" charset="0"/>
              </a:rPr>
              <a:t>SRAM- Static Random Access Memory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7030A0"/>
                </a:solidFill>
                <a:latin typeface="Arial Black" pitchFamily="34" charset="0"/>
              </a:rPr>
              <a:t>DRAM- Dynamic Ramdom Access Memory</a:t>
            </a:r>
          </a:p>
          <a:p>
            <a:pPr marL="514350" indent="-514350" algn="l"/>
            <a:endParaRPr lang="en-US" sz="1000" dirty="0" smtClean="0">
              <a:solidFill>
                <a:srgbClr val="7030A0"/>
              </a:solidFill>
              <a:latin typeface="Arial Black" pitchFamily="34" charset="0"/>
            </a:endParaRPr>
          </a:p>
          <a:p>
            <a:pPr marL="514350" indent="-514350" algn="l"/>
            <a:r>
              <a:rPr lang="en-US" sz="1800" dirty="0" smtClean="0">
                <a:solidFill>
                  <a:srgbClr val="C00000"/>
                </a:solidFill>
                <a:latin typeface="Arial Black" pitchFamily="34" charset="0"/>
              </a:rPr>
              <a:t>	Read only Memory-</a:t>
            </a:r>
          </a:p>
          <a:p>
            <a:pPr marL="514350" indent="-514350" algn="l"/>
            <a:endParaRPr lang="en-US" sz="4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00B050"/>
                </a:solidFill>
                <a:latin typeface="Arial Black" pitchFamily="34" charset="0"/>
              </a:rPr>
              <a:t>PROM- Programmable Read Only Memory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00B050"/>
                </a:solidFill>
                <a:latin typeface="Arial Black" pitchFamily="34" charset="0"/>
              </a:rPr>
              <a:t>EPROM- Erasable </a:t>
            </a:r>
            <a:r>
              <a:rPr lang="en-US" sz="1600" dirty="0" smtClean="0">
                <a:solidFill>
                  <a:srgbClr val="00B050"/>
                </a:solidFill>
                <a:latin typeface="Arial Black" pitchFamily="34" charset="0"/>
              </a:rPr>
              <a:t>Programmable Read Only Memory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00B050"/>
                </a:solidFill>
                <a:latin typeface="Arial Black" pitchFamily="34" charset="0"/>
              </a:rPr>
              <a:t>EEPROM- Electrically </a:t>
            </a:r>
            <a:r>
              <a:rPr lang="en-US" sz="1600" dirty="0" smtClean="0">
                <a:solidFill>
                  <a:srgbClr val="00B050"/>
                </a:solidFill>
                <a:latin typeface="Arial Black" pitchFamily="34" charset="0"/>
              </a:rPr>
              <a:t>Erasable Programmable Read Only Memory</a:t>
            </a:r>
            <a:endParaRPr lang="en-US" sz="1600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 marL="514350" indent="-514350" algn="l"/>
            <a:endParaRPr lang="en-US" sz="600" dirty="0" smtClean="0">
              <a:latin typeface="Arial Black" pitchFamily="34" charset="0"/>
            </a:endParaRPr>
          </a:p>
          <a:p>
            <a:pPr marL="514350" indent="-514350" algn="l">
              <a:buAutoNum type="arabicParenR" startAt="2"/>
            </a:pPr>
            <a:r>
              <a:rPr lang="en-US" sz="2000" dirty="0" smtClean="0">
                <a:solidFill>
                  <a:srgbClr val="C00000"/>
                </a:solidFill>
                <a:latin typeface="Arial Black" pitchFamily="34" charset="0"/>
              </a:rPr>
              <a:t>Secondary Memory-</a:t>
            </a:r>
          </a:p>
          <a:p>
            <a:pPr marL="514350" indent="-514350" algn="l"/>
            <a:endParaRPr lang="en-US" sz="4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 marL="514350" indent="-514350" algn="l"/>
            <a:r>
              <a:rPr lang="en-US" sz="1800" dirty="0" smtClean="0">
                <a:solidFill>
                  <a:srgbClr val="00B0F0"/>
                </a:solidFill>
                <a:latin typeface="Arial Black" pitchFamily="34" charset="0"/>
              </a:rPr>
              <a:t>	</a:t>
            </a:r>
            <a:r>
              <a:rPr lang="en-US" sz="1800" dirty="0">
                <a:solidFill>
                  <a:srgbClr val="E70998"/>
                </a:solidFill>
                <a:latin typeface="Arial Black" pitchFamily="34" charset="0"/>
              </a:rPr>
              <a:t>Types of Secondary Memory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5205EB"/>
                </a:solidFill>
                <a:latin typeface="Arial Black" pitchFamily="34" charset="0"/>
              </a:rPr>
              <a:t>Hard Disk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5205EB"/>
                </a:solidFill>
                <a:latin typeface="Arial Black" pitchFamily="34" charset="0"/>
              </a:rPr>
              <a:t>Optical Disk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5205EB"/>
                </a:solidFill>
                <a:latin typeface="Arial Black" pitchFamily="34" charset="0"/>
              </a:rPr>
              <a:t>Pendrive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5205EB"/>
                </a:solidFill>
                <a:latin typeface="Arial Black" pitchFamily="34" charset="0"/>
              </a:rPr>
              <a:t>Memory Card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5205EB"/>
                </a:solidFill>
                <a:latin typeface="Arial Black" pitchFamily="34" charset="0"/>
              </a:rPr>
              <a:t>Data Card 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1600" dirty="0" smtClean="0">
                <a:solidFill>
                  <a:srgbClr val="5205EB"/>
                </a:solidFill>
                <a:latin typeface="Arial Black" pitchFamily="34" charset="0"/>
              </a:rPr>
              <a:t>Blue Ray Disc</a:t>
            </a:r>
            <a:endParaRPr lang="en-US" sz="1600" dirty="0">
              <a:solidFill>
                <a:srgbClr val="5205EB"/>
              </a:solidFill>
              <a:latin typeface="Arial Black" pitchFamily="34" charset="0"/>
            </a:endParaRPr>
          </a:p>
        </p:txBody>
      </p:sp>
      <p:pic>
        <p:nvPicPr>
          <p:cNvPr id="4" name="Picture 3" descr="R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2764790" cy="1295400"/>
          </a:xfrm>
          <a:prstGeom prst="rect">
            <a:avLst/>
          </a:prstGeom>
        </p:spPr>
      </p:pic>
      <p:pic>
        <p:nvPicPr>
          <p:cNvPr id="5" name="Picture 4" descr="R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2286000"/>
            <a:ext cx="1495425" cy="1123950"/>
          </a:xfrm>
          <a:prstGeom prst="rect">
            <a:avLst/>
          </a:prstGeom>
        </p:spPr>
      </p:pic>
      <p:pic>
        <p:nvPicPr>
          <p:cNvPr id="6" name="Picture 5" descr="blue ray dis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3733800"/>
            <a:ext cx="1376362" cy="1376362"/>
          </a:xfrm>
          <a:prstGeom prst="rect">
            <a:avLst/>
          </a:prstGeom>
        </p:spPr>
      </p:pic>
      <p:pic>
        <p:nvPicPr>
          <p:cNvPr id="7" name="Picture 6" descr="DATA Card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3733800"/>
            <a:ext cx="1447800" cy="1540778"/>
          </a:xfrm>
          <a:prstGeom prst="rect">
            <a:avLst/>
          </a:prstGeom>
        </p:spPr>
      </p:pic>
      <p:pic>
        <p:nvPicPr>
          <p:cNvPr id="8" name="Picture 7" descr="H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7600" y="3657600"/>
            <a:ext cx="1452562" cy="1452562"/>
          </a:xfrm>
          <a:prstGeom prst="rect">
            <a:avLst/>
          </a:prstGeom>
        </p:spPr>
      </p:pic>
      <p:pic>
        <p:nvPicPr>
          <p:cNvPr id="9" name="Picture 8" descr="HD1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0400" y="5029200"/>
            <a:ext cx="1864484" cy="1600200"/>
          </a:xfrm>
          <a:prstGeom prst="rect">
            <a:avLst/>
          </a:prstGeom>
        </p:spPr>
      </p:pic>
      <p:pic>
        <p:nvPicPr>
          <p:cNvPr id="13" name="Picture 12" descr="Memory card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86000" y="4724400"/>
            <a:ext cx="1528762" cy="1528762"/>
          </a:xfrm>
          <a:prstGeom prst="rect">
            <a:avLst/>
          </a:prstGeom>
        </p:spPr>
      </p:pic>
      <p:pic>
        <p:nvPicPr>
          <p:cNvPr id="14" name="Picture 13" descr="OP.DISK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81400" y="5105400"/>
            <a:ext cx="1452562" cy="1452562"/>
          </a:xfrm>
          <a:prstGeom prst="rect">
            <a:avLst/>
          </a:prstGeom>
        </p:spPr>
      </p:pic>
      <p:pic>
        <p:nvPicPr>
          <p:cNvPr id="15" name="Picture 14" descr="PEN DRIVE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29200" y="5638800"/>
            <a:ext cx="2066278" cy="1076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Types of Memory</vt:lpstr>
    </vt:vector>
  </TitlesOfParts>
  <Company>Neo System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Memory</dc:title>
  <dc:creator>USER</dc:creator>
  <cp:lastModifiedBy>USER</cp:lastModifiedBy>
  <cp:revision>6</cp:revision>
  <dcterms:created xsi:type="dcterms:W3CDTF">2018-09-22T09:41:25Z</dcterms:created>
  <dcterms:modified xsi:type="dcterms:W3CDTF">2018-09-22T10:27:01Z</dcterms:modified>
</cp:coreProperties>
</file>