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EC211-AF58-413E-8A05-9A6D8190E0C4}" type="datetimeFigureOut">
              <a:rPr lang="en-US" smtClean="0"/>
              <a:t>31/08/2019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5D9AE-BAB2-4B16-83F7-129B569E70D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52400"/>
            <a:ext cx="78486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6779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460375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en-US" sz="2400" b="1" u="sng" dirty="0" smtClean="0"/>
              <a:t>Domain </a:t>
            </a:r>
            <a:r>
              <a:rPr lang="en-US" sz="2400" b="1" u="sng" dirty="0"/>
              <a:t>Name System-(DNS)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47800" y="1447800"/>
          <a:ext cx="7010400" cy="4343400"/>
        </p:xfrm>
        <a:graphic>
          <a:graphicData uri="http://schemas.openxmlformats.org/drawingml/2006/table">
            <a:tbl>
              <a:tblPr/>
              <a:tblGrid>
                <a:gridCol w="1004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06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2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mbria"/>
                          <a:ea typeface="Times New Roman"/>
                          <a:cs typeface="Times New Roman"/>
                        </a:rPr>
                        <a:t>Sr.No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mbria"/>
                          <a:ea typeface="Times New Roman"/>
                          <a:cs typeface="Times New Roman"/>
                        </a:rPr>
                        <a:t>Domain Name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mbria"/>
                          <a:ea typeface="Times New Roman"/>
                          <a:cs typeface="Times New Roman"/>
                        </a:rPr>
                        <a:t>Type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mbria"/>
                          <a:ea typeface="Times New Roman"/>
                          <a:cs typeface="Times New Roman"/>
                        </a:rPr>
                        <a:t>1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com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Kruti Dev 710"/>
                          <a:ea typeface="Calibri"/>
                          <a:cs typeface="Times New Roman"/>
                        </a:rPr>
                        <a:t>O;kikjh la?kVu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mbria"/>
                          <a:ea typeface="Times New Roman"/>
                          <a:cs typeface="Times New Roman"/>
                        </a:rPr>
                        <a:t>2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edu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Kruti Dev 710"/>
                          <a:ea typeface="Calibri"/>
                          <a:cs typeface="Times New Roman"/>
                        </a:rPr>
                        <a:t>‘kS{kf.kd laLFkk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mbria"/>
                          <a:ea typeface="Times New Roman"/>
                          <a:cs typeface="Times New Roman"/>
                        </a:rPr>
                        <a:t>3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gov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Kruti Dev 710"/>
                          <a:ea typeface="Calibri"/>
                          <a:cs typeface="Times New Roman"/>
                        </a:rPr>
                        <a:t>‘kklfd;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mbria"/>
                          <a:ea typeface="Times New Roman"/>
                          <a:cs typeface="Times New Roman"/>
                        </a:rPr>
                        <a:t>4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int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Kruti Dev 710"/>
                          <a:ea typeface="Calibri"/>
                          <a:cs typeface="Times New Roman"/>
                        </a:rPr>
                        <a:t>vkarjjk”Vªh; la?kVu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mbria"/>
                          <a:ea typeface="Times New Roman"/>
                          <a:cs typeface="Times New Roman"/>
                        </a:rPr>
                        <a:t>5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mil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Kruti Dev 710"/>
                          <a:ea typeface="Calibri"/>
                          <a:cs typeface="Times New Roman"/>
                        </a:rPr>
                        <a:t>vesfjdu </a:t>
                      </a:r>
                      <a:r>
                        <a:rPr lang="en-US" sz="1800" dirty="0">
                          <a:latin typeface="Kruti Dev 710"/>
                          <a:ea typeface="Calibri"/>
                          <a:cs typeface="Times New Roman"/>
                        </a:rPr>
                        <a:t>lSfudh la?kVu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mbria"/>
                          <a:ea typeface="Times New Roman"/>
                          <a:cs typeface="Times New Roman"/>
                        </a:rPr>
                        <a:t>6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net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Kruti Dev 710"/>
                          <a:ea typeface="Calibri"/>
                          <a:cs typeface="Times New Roman"/>
                        </a:rPr>
                        <a:t>usVodZ cWdcksu iz.kkyh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29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Cambria"/>
                          <a:ea typeface="Times New Roman"/>
                          <a:cs typeface="Times New Roman"/>
                        </a:rPr>
                        <a:t>7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org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Kruti Dev 710"/>
                          <a:ea typeface="Calibri"/>
                          <a:cs typeface="Times New Roman"/>
                        </a:rPr>
                        <a:t>fgrdkjd la?kVu@dY;k.kdkjh laLFkk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796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ruti Dev 710" pitchFamily="2" charset="0"/>
                <a:ea typeface="Calibri" pitchFamily="34" charset="0"/>
                <a:cs typeface="Times New Roman" pitchFamily="18" charset="0"/>
              </a:rPr>
              <a:t>loksZPp ikrGhojhy la?kVukRed izdkjP;k MksesUlph ukos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06525" y="757535"/>
            <a:ext cx="6975475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710" pitchFamily="2" charset="0"/>
                <a:ea typeface="Calibri" pitchFamily="34" charset="0"/>
                <a:cs typeface="Times New Roman" pitchFamily="18" charset="0"/>
              </a:rPr>
              <a:t>loksZPp ikrGhojhy la?kVukRed izdkjP;k MksesUlph ukos</a:t>
            </a: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376535"/>
            <a:ext cx="9144000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sng" strike="noStrike" spc="50" normalizeH="0" baseline="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710" pitchFamily="2" charset="0"/>
                <a:ea typeface="Calibri" pitchFamily="34" charset="0"/>
                <a:cs typeface="Times New Roman" pitchFamily="18" charset="0"/>
              </a:rPr>
              <a:t>mPp ikrGhojhy MksesUlph ukos </a:t>
            </a:r>
            <a:r>
              <a:rPr kumimoji="0" lang="en-US" sz="2400" b="1" i="0" u="sng" strike="noStrike" spc="50" normalizeH="0" baseline="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sng" strike="noStrike" spc="50" normalizeH="0" baseline="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710"/>
                <a:ea typeface="Calibri" pitchFamily="34" charset="0"/>
                <a:cs typeface="Times New Roman" pitchFamily="18" charset="0"/>
              </a:rPr>
              <a:t>¼</a:t>
            </a:r>
            <a:r>
              <a:rPr kumimoji="0" lang="en-US" sz="2400" b="1" i="0" u="sng" strike="noStrike" spc="50" normalizeH="0" baseline="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710" pitchFamily="2" charset="0"/>
                <a:ea typeface="Calibri" pitchFamily="34" charset="0"/>
                <a:cs typeface="Times New Roman" pitchFamily="18" charset="0"/>
              </a:rPr>
              <a:t>nksu v{kjkauh funsZf’kr ns’kkaph ukos</a:t>
            </a:r>
            <a:r>
              <a:rPr lang="en-US" sz="2400" b="1" u="sng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Kruti Dev 710"/>
                <a:ea typeface="Calibri" pitchFamily="34" charset="0"/>
                <a:cs typeface="Times New Roman" pitchFamily="18" charset="0"/>
              </a:rPr>
              <a:t>½</a:t>
            </a:r>
            <a:endParaRPr kumimoji="0" lang="en-US" sz="3600" b="1" i="0" u="none" strike="noStrike" spc="50" normalizeH="0" baseline="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19200" y="1219203"/>
          <a:ext cx="6934200" cy="4952997"/>
        </p:xfrm>
        <a:graphic>
          <a:graphicData uri="http://schemas.openxmlformats.org/drawingml/2006/table">
            <a:tbl>
              <a:tblPr/>
              <a:tblGrid>
                <a:gridCol w="1600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4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0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Kruti Dev 710"/>
                          <a:ea typeface="Times New Roman"/>
                          <a:cs typeface="Times New Roman"/>
                        </a:rPr>
                        <a:t>ns’k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Kruti Dev 710"/>
                          <a:ea typeface="Times New Roman"/>
                          <a:cs typeface="Times New Roman"/>
                        </a:rPr>
                        <a:t>v{kjs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Kruti Dev 710"/>
                          <a:ea typeface="Times New Roman"/>
                          <a:cs typeface="Times New Roman"/>
                        </a:rPr>
                        <a:t>ns’k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Kruti Dev 710"/>
                          <a:ea typeface="Times New Roman"/>
                          <a:cs typeface="Times New Roman"/>
                        </a:rPr>
                        <a:t>v{kjs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Times New Roman"/>
                          <a:cs typeface="Times New Roman"/>
                        </a:rPr>
                        <a:t>vkWLVªsfy;k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au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Calibri"/>
                          <a:cs typeface="Times New Roman"/>
                        </a:rPr>
                        <a:t>bVyh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Times New Roman"/>
                          <a:cs typeface="Times New Roman"/>
                        </a:rPr>
                        <a:t>vkWfLVª;k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at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Kruti Dev 710"/>
                          <a:ea typeface="Calibri"/>
                          <a:cs typeface="Times New Roman"/>
                        </a:rPr>
                        <a:t>Tkiku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jp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Kruti Dev 710"/>
                          <a:ea typeface="Times New Roman"/>
                          <a:cs typeface="Times New Roman"/>
                        </a:rPr>
                        <a:t>dWuMk</a:t>
                      </a:r>
                      <a:endParaRPr lang="en-US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Calibri"/>
                          <a:cs typeface="Times New Roman"/>
                        </a:rPr>
                        <a:t>dksfj;k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kr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Times New Roman"/>
                          <a:cs typeface="Times New Roman"/>
                        </a:rPr>
                        <a:t>fpyh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cl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Calibri"/>
                          <a:cs typeface="Times New Roman"/>
                        </a:rPr>
                        <a:t>U;w&gt;hyaM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nz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Times New Roman"/>
                          <a:cs typeface="Times New Roman"/>
                        </a:rPr>
                        <a:t>MsUekdZ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dk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Calibri"/>
                          <a:cs typeface="Times New Roman"/>
                        </a:rPr>
                        <a:t>Lisu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Times New Roman"/>
                          <a:cs typeface="Times New Roman"/>
                        </a:rPr>
                        <a:t>QzkUl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fr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Calibri"/>
                          <a:cs typeface="Times New Roman"/>
                        </a:rPr>
                        <a:t>LohMu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Times New Roman"/>
                          <a:cs typeface="Times New Roman"/>
                        </a:rPr>
                        <a:t>teZuh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je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Calibri"/>
                          <a:cs typeface="Times New Roman"/>
                        </a:rPr>
                        <a:t>fczVu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uk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Times New Roman"/>
                          <a:cs typeface="Times New Roman"/>
                        </a:rPr>
                        <a:t>Hkkjr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Kruti Dev 710"/>
                          <a:ea typeface="Calibri"/>
                          <a:cs typeface="Times New Roman"/>
                        </a:rPr>
                        <a:t>vesfjdk</a:t>
                      </a:r>
                      <a:endParaRPr lang="en-US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us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97</Words>
  <Application>Microsoft Office PowerPoint</Application>
  <PresentationFormat>On-screen Show (4:3)</PresentationFormat>
  <Paragraphs>64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Cambria</vt:lpstr>
      <vt:lpstr>Kruti Dev 710</vt:lpstr>
      <vt:lpstr>Times New Roman</vt:lpstr>
      <vt:lpstr>Office Theme</vt:lpstr>
      <vt:lpstr>PowerPoint Presentation</vt:lpstr>
      <vt:lpstr> Domain Name System-(DNS) </vt:lpstr>
      <vt:lpstr>PowerPoint Presentation</vt:lpstr>
    </vt:vector>
  </TitlesOfParts>
  <Company>Neo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Domain Name System-(DNS)</dc:title>
  <dc:creator>USER</dc:creator>
  <cp:lastModifiedBy>USER</cp:lastModifiedBy>
  <cp:revision>3</cp:revision>
  <dcterms:created xsi:type="dcterms:W3CDTF">2018-08-28T13:44:51Z</dcterms:created>
  <dcterms:modified xsi:type="dcterms:W3CDTF">2019-08-31T13:52:25Z</dcterms:modified>
</cp:coreProperties>
</file>