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91621E-B692-4F5A-A812-E3DE95751545}" type="datetimeFigureOut">
              <a:rPr lang="en-US" smtClean="0"/>
              <a:pPr/>
              <a:t>23/08/2018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61CE267-116C-4C0E-8974-6172C252A6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52400" y="1828800"/>
            <a:ext cx="8839200" cy="1981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Credit Card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Transaction -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 pitchFamily="2" charset="0"/>
              </a:rPr>
              <a:t>dzsMhV dkMZOnkjs O;ogkj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28600" y="2057400"/>
            <a:ext cx="8686800" cy="1371600"/>
            <a:chOff x="228600" y="1447800"/>
            <a:chExt cx="8686800" cy="1371600"/>
          </a:xfrm>
        </p:grpSpPr>
        <p:sp>
          <p:nvSpPr>
            <p:cNvPr id="4" name="Rectangle 3"/>
            <p:cNvSpPr/>
            <p:nvPr/>
          </p:nvSpPr>
          <p:spPr>
            <a:xfrm>
              <a:off x="228600" y="1828800"/>
              <a:ext cx="762000" cy="6858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95400" y="1828800"/>
              <a:ext cx="990600" cy="6858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Kruti Dev 050" pitchFamily="2" charset="0"/>
                </a:rPr>
                <a:t>fodzsrk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90800" y="1676400"/>
              <a:ext cx="990600" cy="990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latin typeface="Kruti Dev 050" pitchFamily="2" charset="0"/>
                </a:rPr>
                <a:t>isesaV xsVos</a:t>
              </a:r>
              <a:endParaRPr lang="en-US" sz="3200" dirty="0">
                <a:latin typeface="Kruti Dev 050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886200" y="1600200"/>
              <a:ext cx="1143000" cy="10668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Kruti Dev 050" pitchFamily="2" charset="0"/>
                </a:rPr>
                <a:t>fodzsR;kph cWad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15000" y="1447800"/>
              <a:ext cx="3200400" cy="1371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Kruti Dev 050" pitchFamily="2" charset="0"/>
                </a:rPr>
                <a:t>xzkgdkph </a:t>
              </a:r>
              <a:r>
                <a:rPr lang="en-US" sz="3200" dirty="0" smtClean="0">
                  <a:latin typeface="Kruti Dev 050" pitchFamily="2" charset="0"/>
                </a:rPr>
                <a:t>cWd </a:t>
              </a:r>
              <a:r>
                <a:rPr lang="en-US" sz="3200" dirty="0" smtClean="0">
                  <a:latin typeface="Kruti Dev 050" pitchFamily="2" charset="0"/>
                </a:rPr>
                <a:t>@dzsMhV </a:t>
              </a:r>
              <a:r>
                <a:rPr lang="en-US" sz="3200" dirty="0">
                  <a:latin typeface="Kruti Dev 050" pitchFamily="2" charset="0"/>
                </a:rPr>
                <a:t>dkMZ </a:t>
              </a:r>
              <a:r>
                <a:rPr lang="en-US" sz="3200" dirty="0" smtClean="0">
                  <a:latin typeface="Kruti Dev 050" pitchFamily="2" charset="0"/>
                </a:rPr>
                <a:t>fuxZfer </a:t>
              </a:r>
              <a:r>
                <a:rPr lang="en-US" sz="3200" dirty="0">
                  <a:latin typeface="Kruti Dev 050" pitchFamily="2" charset="0"/>
                </a:rPr>
                <a:t>dj.kkjh cWad</a:t>
              </a:r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1066800" y="19812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2362200" y="19812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3657600" y="19812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5105400" y="1905000"/>
              <a:ext cx="5334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 flipH="1">
              <a:off x="1066800" y="22860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 flipH="1">
              <a:off x="2362200" y="22860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 flipH="1">
              <a:off x="3657600" y="22860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 rot="10800000">
              <a:off x="5105400" y="2285999"/>
              <a:ext cx="5334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28600" y="2514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dk1"/>
                </a:solidFill>
                <a:latin typeface="Kruti Dev 050" pitchFamily="2" charset="0"/>
              </a:rPr>
              <a:t>dzsrk</a:t>
            </a:r>
            <a:endParaRPr lang="en-US" sz="3200" dirty="0">
              <a:solidFill>
                <a:schemeClr val="dk1"/>
              </a:solidFill>
              <a:latin typeface="Kruti Dev 05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21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Credit Card Transaction - dzsMhV dkMZOnkjs O;ogkj</vt:lpstr>
    </vt:vector>
  </TitlesOfParts>
  <Company>Neo System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 Transaction</dc:title>
  <dc:creator>USER</dc:creator>
  <cp:lastModifiedBy>USER</cp:lastModifiedBy>
  <cp:revision>10</cp:revision>
  <dcterms:created xsi:type="dcterms:W3CDTF">2018-08-22T15:13:35Z</dcterms:created>
  <dcterms:modified xsi:type="dcterms:W3CDTF">2018-08-23T13:01:43Z</dcterms:modified>
</cp:coreProperties>
</file>