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5AF32-BF8C-45F9-921C-798CA50DD0C2}" type="datetimeFigureOut">
              <a:rPr lang="en-US" smtClean="0"/>
              <a:t>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AD98A-7125-444E-A424-7F8103DB53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990600" y="838200"/>
            <a:ext cx="7467600" cy="57912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0800000" flipV="1">
            <a:off x="685800" y="307973"/>
            <a:ext cx="7772400" cy="454027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000" dirty="0" smtClean="0">
                <a:latin typeface="Arial Black" pitchFamily="34" charset="0"/>
              </a:rPr>
              <a:t>Computer Organisation-Block Diagram of Computer</a:t>
            </a:r>
            <a:endParaRPr lang="en-US" sz="2000" dirty="0">
              <a:latin typeface="Arial Black" pitchFamily="34" charset="0"/>
            </a:endParaRPr>
          </a:p>
        </p:txBody>
      </p:sp>
      <p:grpSp>
        <p:nvGrpSpPr>
          <p:cNvPr id="1044" name="Group 20"/>
          <p:cNvGrpSpPr>
            <a:grpSpLocks/>
          </p:cNvGrpSpPr>
          <p:nvPr/>
        </p:nvGrpSpPr>
        <p:grpSpPr bwMode="auto">
          <a:xfrm>
            <a:off x="1552575" y="1524000"/>
            <a:ext cx="6219825" cy="4343400"/>
            <a:chOff x="1523" y="2143"/>
            <a:chExt cx="9795" cy="6700"/>
          </a:xfrm>
        </p:grpSpPr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3801" y="2143"/>
              <a:ext cx="5207" cy="67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4908" y="4568"/>
              <a:ext cx="2495" cy="70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47" name="Group 23"/>
            <p:cNvGrpSpPr>
              <a:grpSpLocks/>
            </p:cNvGrpSpPr>
            <p:nvPr/>
          </p:nvGrpSpPr>
          <p:grpSpPr bwMode="auto">
            <a:xfrm>
              <a:off x="1523" y="2647"/>
              <a:ext cx="9795" cy="5476"/>
              <a:chOff x="1523" y="2647"/>
              <a:chExt cx="9795" cy="5476"/>
            </a:xfrm>
          </p:grpSpPr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>
                <a:off x="4906" y="2647"/>
                <a:ext cx="2495" cy="838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cs typeface="Arial" pitchFamily="34" charset="0"/>
                  </a:rPr>
                  <a:t>MEMORY UNIT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>
                <a:off x="4809" y="5904"/>
                <a:ext cx="2964" cy="1532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  <a:headEnd/>
                <a:tailEnd/>
              </a:ln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050" name="Text Box 26"/>
              <p:cNvSpPr txBox="1">
                <a:spLocks noChangeArrowheads="1"/>
              </p:cNvSpPr>
              <p:nvPr/>
            </p:nvSpPr>
            <p:spPr bwMode="auto">
              <a:xfrm>
                <a:off x="5006" y="4673"/>
                <a:ext cx="2361" cy="46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cs typeface="Arial" pitchFamily="34" charset="0"/>
                  </a:rPr>
                  <a:t>CONTROL UNIT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Text Box 27"/>
              <p:cNvSpPr txBox="1">
                <a:spLocks noChangeArrowheads="1"/>
              </p:cNvSpPr>
              <p:nvPr/>
            </p:nvSpPr>
            <p:spPr bwMode="auto">
              <a:xfrm>
                <a:off x="4908" y="6181"/>
                <a:ext cx="2459" cy="108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ARITHMATIC </a:t>
                </a:r>
                <a:endPara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&amp; </a:t>
                </a:r>
                <a:endPara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Calibri" pitchFamily="34" charset="0"/>
                    <a:cs typeface="Arial" pitchFamily="34" charset="0"/>
                  </a:rPr>
                  <a:t>LOGICAL UNIT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2" name="AutoShape 28"/>
              <p:cNvCxnSpPr>
                <a:cxnSpLocks noChangeShapeType="1"/>
              </p:cNvCxnSpPr>
              <p:nvPr/>
            </p:nvCxnSpPr>
            <p:spPr bwMode="auto">
              <a:xfrm flipH="1">
                <a:off x="7394" y="3100"/>
                <a:ext cx="861" cy="1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1053" name="AutoShape 29"/>
              <p:cNvCxnSpPr>
                <a:cxnSpLocks noChangeShapeType="1"/>
              </p:cNvCxnSpPr>
              <p:nvPr/>
            </p:nvCxnSpPr>
            <p:spPr bwMode="auto">
              <a:xfrm flipH="1">
                <a:off x="7851" y="6800"/>
                <a:ext cx="404" cy="1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1054" name="AutoShape 30"/>
              <p:cNvCxnSpPr>
                <a:cxnSpLocks noChangeShapeType="1"/>
              </p:cNvCxnSpPr>
              <p:nvPr/>
            </p:nvCxnSpPr>
            <p:spPr bwMode="auto">
              <a:xfrm>
                <a:off x="8255" y="3100"/>
                <a:ext cx="0" cy="370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>
                <a:off x="9627" y="4460"/>
                <a:ext cx="1691" cy="88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noProof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cs typeface="Arial" pitchFamily="34" charset="0"/>
                  </a:rPr>
                  <a:t>OUTPUT DEVICE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>
                <a:off x="1523" y="4503"/>
                <a:ext cx="1708" cy="939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noProof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cs typeface="Arial" pitchFamily="34" charset="0"/>
                  </a:rPr>
                  <a:t>INPUT DEVICE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7" name="AutoShape 33"/>
              <p:cNvCxnSpPr>
                <a:cxnSpLocks noChangeShapeType="1"/>
              </p:cNvCxnSpPr>
              <p:nvPr/>
            </p:nvCxnSpPr>
            <p:spPr bwMode="auto">
              <a:xfrm flipV="1">
                <a:off x="6095" y="3503"/>
                <a:ext cx="1" cy="957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1058" name="AutoShape 34"/>
              <p:cNvCxnSpPr>
                <a:cxnSpLocks noChangeShapeType="1"/>
              </p:cNvCxnSpPr>
              <p:nvPr/>
            </p:nvCxnSpPr>
            <p:spPr bwMode="auto">
              <a:xfrm flipV="1">
                <a:off x="6114" y="5340"/>
                <a:ext cx="1" cy="72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1059" name="AutoShape 35"/>
              <p:cNvCxnSpPr>
                <a:cxnSpLocks noChangeShapeType="1"/>
              </p:cNvCxnSpPr>
              <p:nvPr/>
            </p:nvCxnSpPr>
            <p:spPr bwMode="auto">
              <a:xfrm>
                <a:off x="4638" y="7794"/>
                <a:ext cx="1477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1060" name="AutoShape 36"/>
              <p:cNvCxnSpPr>
                <a:cxnSpLocks noChangeShapeType="1"/>
              </p:cNvCxnSpPr>
              <p:nvPr/>
            </p:nvCxnSpPr>
            <p:spPr bwMode="auto">
              <a:xfrm>
                <a:off x="7403" y="2865"/>
                <a:ext cx="2811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1061" name="AutoShape 37"/>
              <p:cNvCxnSpPr>
                <a:cxnSpLocks noChangeShapeType="1"/>
              </p:cNvCxnSpPr>
              <p:nvPr/>
            </p:nvCxnSpPr>
            <p:spPr bwMode="auto">
              <a:xfrm>
                <a:off x="10214" y="2865"/>
                <a:ext cx="0" cy="1595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1062" name="AutoShape 38"/>
              <p:cNvCxnSpPr>
                <a:cxnSpLocks noChangeShapeType="1"/>
              </p:cNvCxnSpPr>
              <p:nvPr/>
            </p:nvCxnSpPr>
            <p:spPr bwMode="auto">
              <a:xfrm flipV="1">
                <a:off x="2277" y="2748"/>
                <a:ext cx="0" cy="1712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63" name="AutoShape 39"/>
              <p:cNvCxnSpPr>
                <a:cxnSpLocks noChangeShapeType="1"/>
              </p:cNvCxnSpPr>
              <p:nvPr/>
            </p:nvCxnSpPr>
            <p:spPr bwMode="auto">
              <a:xfrm>
                <a:off x="2277" y="2748"/>
                <a:ext cx="2532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64" name="AutoShape 40"/>
              <p:cNvCxnSpPr>
                <a:cxnSpLocks noChangeShapeType="1"/>
              </p:cNvCxnSpPr>
              <p:nvPr/>
            </p:nvCxnSpPr>
            <p:spPr bwMode="auto">
              <a:xfrm>
                <a:off x="4638" y="8123"/>
                <a:ext cx="1476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</p:grp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19600" y="50292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</a:t>
            </a:r>
            <a:r>
              <a:rPr lang="en-US" sz="1200" b="1" dirty="0" smtClean="0"/>
              <a:t>Contro Path</a:t>
            </a:r>
            <a:endParaRPr lang="en-US" sz="12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4495800" y="5257800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Flow of Information</a:t>
            </a:r>
            <a:endParaRPr lang="en-US" sz="1200" b="1" dirty="0"/>
          </a:p>
        </p:txBody>
      </p:sp>
      <p:cxnSp>
        <p:nvCxnSpPr>
          <p:cNvPr id="49" name="Straight Connector 48"/>
          <p:cNvCxnSpPr>
            <a:stCxn id="1056" idx="3"/>
          </p:cNvCxnSpPr>
          <p:nvPr/>
        </p:nvCxnSpPr>
        <p:spPr>
          <a:xfrm flipV="1">
            <a:off x="2637155" y="3352800"/>
            <a:ext cx="1020445" cy="5476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334000" y="3276600"/>
            <a:ext cx="1295400" cy="1588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600200" y="6019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Input Device- </a:t>
            </a:r>
            <a:r>
              <a:rPr lang="en-US" sz="1400" b="1" dirty="0" smtClean="0"/>
              <a:t>Keyboard/Mouse/Microphone/Scanner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Output Device</a:t>
            </a:r>
            <a:r>
              <a:rPr lang="en-US" sz="1400" b="1" dirty="0" smtClean="0">
                <a:solidFill>
                  <a:srgbClr val="FF0000"/>
                </a:solidFill>
              </a:rPr>
              <a:t>- </a:t>
            </a:r>
            <a:r>
              <a:rPr lang="en-US" sz="1400" b="1" dirty="0" smtClean="0"/>
              <a:t>Printer/Monitor/Speaker</a:t>
            </a:r>
            <a:endParaRPr lang="en-US" sz="1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29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Computer Organisation-Block Diagram of Computer</vt:lpstr>
    </vt:vector>
  </TitlesOfParts>
  <Company>Neo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Organisation-Block Diagram of Computer</dc:title>
  <dc:creator>USER</dc:creator>
  <cp:lastModifiedBy>pc</cp:lastModifiedBy>
  <cp:revision>3</cp:revision>
  <dcterms:created xsi:type="dcterms:W3CDTF">2018-09-18T08:34:31Z</dcterms:created>
  <dcterms:modified xsi:type="dcterms:W3CDTF">2011-01-01T06:41:32Z</dcterms:modified>
</cp:coreProperties>
</file>