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2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AF928-1B26-4F9B-988E-DF46A87A50C8}" type="datetimeFigureOut">
              <a:rPr lang="en-US" smtClean="0"/>
              <a:t>1/1/2011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C3CEA-5E8F-418B-B659-3513246B54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AF928-1B26-4F9B-988E-DF46A87A50C8}" type="datetimeFigureOut">
              <a:rPr lang="en-US" smtClean="0"/>
              <a:t>1/1/2011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C3CEA-5E8F-418B-B659-3513246B54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AF928-1B26-4F9B-988E-DF46A87A50C8}" type="datetimeFigureOut">
              <a:rPr lang="en-US" smtClean="0"/>
              <a:t>1/1/2011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C3CEA-5E8F-418B-B659-3513246B54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AF928-1B26-4F9B-988E-DF46A87A50C8}" type="datetimeFigureOut">
              <a:rPr lang="en-US" smtClean="0"/>
              <a:t>1/1/2011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C3CEA-5E8F-418B-B659-3513246B54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AF928-1B26-4F9B-988E-DF46A87A50C8}" type="datetimeFigureOut">
              <a:rPr lang="en-US" smtClean="0"/>
              <a:t>1/1/2011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C3CEA-5E8F-418B-B659-3513246B54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AF928-1B26-4F9B-988E-DF46A87A50C8}" type="datetimeFigureOut">
              <a:rPr lang="en-US" smtClean="0"/>
              <a:t>1/1/2011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C3CEA-5E8F-418B-B659-3513246B54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AF928-1B26-4F9B-988E-DF46A87A50C8}" type="datetimeFigureOut">
              <a:rPr lang="en-US" smtClean="0"/>
              <a:t>1/1/2011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C3CEA-5E8F-418B-B659-3513246B54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AF928-1B26-4F9B-988E-DF46A87A50C8}" type="datetimeFigureOut">
              <a:rPr lang="en-US" smtClean="0"/>
              <a:t>1/1/2011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C3CEA-5E8F-418B-B659-3513246B54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AF928-1B26-4F9B-988E-DF46A87A50C8}" type="datetimeFigureOut">
              <a:rPr lang="en-US" smtClean="0"/>
              <a:t>1/1/2011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C3CEA-5E8F-418B-B659-3513246B54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AF928-1B26-4F9B-988E-DF46A87A50C8}" type="datetimeFigureOut">
              <a:rPr lang="en-US" smtClean="0"/>
              <a:t>1/1/2011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C3CEA-5E8F-418B-B659-3513246B54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AF928-1B26-4F9B-988E-DF46A87A50C8}" type="datetimeFigureOut">
              <a:rPr lang="en-US" smtClean="0"/>
              <a:t>1/1/2011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C3CEA-5E8F-418B-B659-3513246B54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2AF928-1B26-4F9B-988E-DF46A87A50C8}" type="datetimeFigureOut">
              <a:rPr lang="en-US" smtClean="0"/>
              <a:t>1/1/2011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CC3CEA-5E8F-418B-B659-3513246B54B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Client Server Computing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0" y="3886200"/>
            <a:ext cx="3657600" cy="838200"/>
          </a:xfrm>
          <a:solidFill>
            <a:srgbClr val="002060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D</a:t>
            </a:r>
            <a:r>
              <a:rPr lang="en-US" sz="4000" dirty="0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iagram</a:t>
            </a:r>
            <a:endParaRPr lang="en-US" sz="4000" dirty="0">
              <a:solidFill>
                <a:schemeClr val="bg1"/>
              </a:solidFill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6679357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Rectangle 79"/>
          <p:cNvSpPr/>
          <p:nvPr/>
        </p:nvSpPr>
        <p:spPr>
          <a:xfrm>
            <a:off x="7010400" y="838200"/>
            <a:ext cx="609600" cy="1066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6200"/>
            <a:ext cx="7772400" cy="384175"/>
          </a:xfrm>
          <a:blipFill>
            <a:blip r:embed="rId2"/>
            <a:tile tx="0" ty="0" sx="100000" sy="100000" flip="none" algn="tl"/>
          </a:blip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Client Server Computing</a:t>
            </a:r>
            <a:endParaRPr lang="en-US" sz="2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pSp>
        <p:nvGrpSpPr>
          <p:cNvPr id="81" name="Group 80"/>
          <p:cNvGrpSpPr/>
          <p:nvPr/>
        </p:nvGrpSpPr>
        <p:grpSpPr>
          <a:xfrm>
            <a:off x="228600" y="457200"/>
            <a:ext cx="8686800" cy="5824954"/>
            <a:chOff x="228600" y="457200"/>
            <a:chExt cx="8686800" cy="5824954"/>
          </a:xfrm>
        </p:grpSpPr>
        <p:sp>
          <p:nvSpPr>
            <p:cNvPr id="5" name="Right Arrow 4"/>
            <p:cNvSpPr/>
            <p:nvPr/>
          </p:nvSpPr>
          <p:spPr>
            <a:xfrm>
              <a:off x="228600" y="3200400"/>
              <a:ext cx="8458200" cy="1524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1524000" y="3124200"/>
              <a:ext cx="914400" cy="304800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6019800" y="3124200"/>
              <a:ext cx="914400" cy="304800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" name="Straight Connector 8"/>
            <p:cNvCxnSpPr/>
            <p:nvPr/>
          </p:nvCxnSpPr>
          <p:spPr>
            <a:xfrm rot="5400000">
              <a:off x="6019800" y="2743200"/>
              <a:ext cx="762000" cy="1588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5486400" y="2360612"/>
              <a:ext cx="1828800" cy="1588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 flipV="1">
              <a:off x="5295900" y="2171700"/>
              <a:ext cx="381000" cy="1588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 flipV="1">
              <a:off x="7123906" y="2170906"/>
              <a:ext cx="381000" cy="1588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5" name="Rectangle 14"/>
            <p:cNvSpPr/>
            <p:nvPr/>
          </p:nvSpPr>
          <p:spPr>
            <a:xfrm>
              <a:off x="5105400" y="1828800"/>
              <a:ext cx="685800" cy="152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ounded Rectangle 16"/>
            <p:cNvSpPr/>
            <p:nvPr/>
          </p:nvSpPr>
          <p:spPr>
            <a:xfrm>
              <a:off x="5105400" y="914400"/>
              <a:ext cx="762000" cy="7620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Isosceles Triangle 17"/>
            <p:cNvSpPr/>
            <p:nvPr/>
          </p:nvSpPr>
          <p:spPr>
            <a:xfrm>
              <a:off x="5334000" y="1676400"/>
              <a:ext cx="228600" cy="152400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6934200" y="762000"/>
              <a:ext cx="762000" cy="1219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7086600" y="914400"/>
              <a:ext cx="457200" cy="914400"/>
            </a:xfrm>
            <a:prstGeom prst="rect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2" name="Straight Connector 21"/>
            <p:cNvCxnSpPr/>
            <p:nvPr/>
          </p:nvCxnSpPr>
          <p:spPr>
            <a:xfrm rot="5400000">
              <a:off x="1638300" y="3695700"/>
              <a:ext cx="533400" cy="1588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>
              <a:off x="1066800" y="3962400"/>
              <a:ext cx="1752600" cy="1588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800894" y="4228306"/>
              <a:ext cx="533400" cy="1588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2553494" y="4228306"/>
              <a:ext cx="533400" cy="1588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58" name="Rectangle 57"/>
            <p:cNvSpPr/>
            <p:nvPr/>
          </p:nvSpPr>
          <p:spPr>
            <a:xfrm>
              <a:off x="685800" y="4495800"/>
              <a:ext cx="838200" cy="762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2438400" y="4495800"/>
              <a:ext cx="838200" cy="762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Isosceles Triangle 59"/>
            <p:cNvSpPr/>
            <p:nvPr/>
          </p:nvSpPr>
          <p:spPr>
            <a:xfrm>
              <a:off x="914400" y="5257800"/>
              <a:ext cx="304800" cy="381000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Isosceles Triangle 60"/>
            <p:cNvSpPr/>
            <p:nvPr/>
          </p:nvSpPr>
          <p:spPr>
            <a:xfrm>
              <a:off x="2667000" y="5257800"/>
              <a:ext cx="304800" cy="381000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ounded Rectangle 61"/>
            <p:cNvSpPr/>
            <p:nvPr/>
          </p:nvSpPr>
          <p:spPr>
            <a:xfrm>
              <a:off x="533400" y="5638800"/>
              <a:ext cx="1066800" cy="3048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ounded Rectangle 62"/>
            <p:cNvSpPr/>
            <p:nvPr/>
          </p:nvSpPr>
          <p:spPr>
            <a:xfrm>
              <a:off x="2286000" y="5638800"/>
              <a:ext cx="1066800" cy="3048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762000" y="5715000"/>
              <a:ext cx="609600" cy="15240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2514600" y="5715000"/>
              <a:ext cx="609600" cy="15240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762000" y="4572000"/>
              <a:ext cx="685800" cy="60960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2514600" y="4572000"/>
              <a:ext cx="685800" cy="60960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ounded Rectangle 70"/>
            <p:cNvSpPr/>
            <p:nvPr/>
          </p:nvSpPr>
          <p:spPr>
            <a:xfrm>
              <a:off x="5181600" y="990600"/>
              <a:ext cx="609600" cy="609600"/>
            </a:xfrm>
            <a:prstGeom prst="round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Isosceles Triangle 71"/>
            <p:cNvSpPr/>
            <p:nvPr/>
          </p:nvSpPr>
          <p:spPr>
            <a:xfrm rot="5400000">
              <a:off x="8458200" y="2971800"/>
              <a:ext cx="381000" cy="533400"/>
            </a:xfrm>
            <a:prstGeom prst="triangle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4114800" y="3352800"/>
              <a:ext cx="14478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FF0000"/>
                  </a:solidFill>
                </a:rPr>
                <a:t>Internet</a:t>
              </a:r>
              <a:endParaRPr lang="en-US" sz="1600" b="1" dirty="0">
                <a:solidFill>
                  <a:srgbClr val="FF0000"/>
                </a:solidFill>
              </a:endParaRP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5105400" y="609600"/>
              <a:ext cx="838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 smtClean="0">
                  <a:solidFill>
                    <a:srgbClr val="FF0000"/>
                  </a:solidFill>
                </a:rPr>
                <a:t>Client</a:t>
              </a:r>
              <a:endParaRPr lang="en-US" sz="1600" b="1" dirty="0">
                <a:solidFill>
                  <a:srgbClr val="FF0000"/>
                </a:solidFill>
              </a:endParaRP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685800" y="5943600"/>
              <a:ext cx="838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 smtClean="0">
                  <a:solidFill>
                    <a:srgbClr val="FF0000"/>
                  </a:solidFill>
                </a:rPr>
                <a:t>Client</a:t>
              </a:r>
              <a:endParaRPr lang="en-US" sz="1600" b="1" dirty="0">
                <a:solidFill>
                  <a:srgbClr val="FF0000"/>
                </a:solidFill>
              </a:endParaRP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2514600" y="5943600"/>
              <a:ext cx="838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 smtClean="0">
                  <a:solidFill>
                    <a:srgbClr val="FF0000"/>
                  </a:solidFill>
                </a:rPr>
                <a:t>Client</a:t>
              </a:r>
              <a:endParaRPr lang="en-US" sz="1600" b="1" dirty="0">
                <a:solidFill>
                  <a:srgbClr val="FF0000"/>
                </a:solidFill>
              </a:endParaRP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6934200" y="457200"/>
              <a:ext cx="838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 smtClean="0">
                  <a:solidFill>
                    <a:srgbClr val="FF0000"/>
                  </a:solidFill>
                </a:rPr>
                <a:t>Server</a:t>
              </a:r>
              <a:endParaRPr lang="en-US" sz="1600" b="1" dirty="0">
                <a:solidFill>
                  <a:srgbClr val="FF0000"/>
                </a:solidFill>
              </a:endParaRPr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5410200" y="4191000"/>
              <a:ext cx="3429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en-US" b="1" spc="50" dirty="0" smtClean="0">
                  <a:ln w="11430"/>
                  <a:solidFill>
                    <a:srgbClr val="00206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Arial Black" pitchFamily="34" charset="0"/>
                </a:rPr>
                <a:t>Client Server Computing</a:t>
              </a:r>
              <a:endParaRPr lang="en-US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5257800" y="4419600"/>
              <a:ext cx="3505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en-US" sz="2400" b="1" spc="50" dirty="0" smtClean="0">
                  <a:ln w="11430"/>
                  <a:gradFill>
                    <a:gsLst>
                      <a:gs pos="25000">
                        <a:schemeClr val="accent2">
                          <a:satMod val="155000"/>
                        </a:schemeClr>
                      </a:gs>
                      <a:gs pos="100000">
                        <a:schemeClr val="accent2">
                          <a:shade val="45000"/>
                          <a:satMod val="165000"/>
                        </a:schemeClr>
                      </a:gs>
                    </a:gsLst>
                    <a:lin ang="5400000"/>
                  </a:gra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Kruti Dev 710" pitchFamily="2" charset="0"/>
                </a:rPr>
                <a:t>Dyk;aV @lOgZj jpuk</a:t>
              </a:r>
              <a:endParaRPr lang="en-US" sz="2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Kruti Dev 710" pitchFamily="2" charset="0"/>
              </a:endParaRPr>
            </a:p>
          </p:txBody>
        </p:sp>
      </p:grpSp>
      <p:sp>
        <p:nvSpPr>
          <p:cNvPr id="82" name="TextBox 81"/>
          <p:cNvSpPr txBox="1"/>
          <p:nvPr/>
        </p:nvSpPr>
        <p:spPr>
          <a:xfrm>
            <a:off x="6172200" y="3352800"/>
            <a:ext cx="838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7030A0"/>
                </a:solidFill>
              </a:rPr>
              <a:t>Router</a:t>
            </a:r>
          </a:p>
          <a:p>
            <a:endParaRPr lang="en-US" sz="1600" b="1" dirty="0">
              <a:solidFill>
                <a:srgbClr val="7030A0"/>
              </a:solidFill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1524000" y="2819400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7030A0"/>
                </a:solidFill>
              </a:rPr>
              <a:t>Router</a:t>
            </a:r>
            <a:endParaRPr lang="en-US" sz="16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228600"/>
            <a:ext cx="7010400" cy="40011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>Local Area Network - (LAN)</a:t>
            </a:r>
            <a:endParaRPr lang="en-US" sz="2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23" name="Isosceles Triangle 22"/>
          <p:cNvSpPr/>
          <p:nvPr/>
        </p:nvSpPr>
        <p:spPr>
          <a:xfrm>
            <a:off x="1066800" y="4724400"/>
            <a:ext cx="304800" cy="381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6" name="Group 75"/>
          <p:cNvGrpSpPr/>
          <p:nvPr/>
        </p:nvGrpSpPr>
        <p:grpSpPr>
          <a:xfrm>
            <a:off x="609600" y="1752600"/>
            <a:ext cx="8229600" cy="3657600"/>
            <a:chOff x="609600" y="1752600"/>
            <a:chExt cx="8229600" cy="3657600"/>
          </a:xfrm>
        </p:grpSpPr>
        <p:sp>
          <p:nvSpPr>
            <p:cNvPr id="3" name="Left-Right Arrow 2"/>
            <p:cNvSpPr/>
            <p:nvPr/>
          </p:nvSpPr>
          <p:spPr>
            <a:xfrm>
              <a:off x="838200" y="2133600"/>
              <a:ext cx="7620000" cy="228600"/>
            </a:xfrm>
            <a:prstGeom prst="left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3810000" y="2057400"/>
              <a:ext cx="1676400" cy="381000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dk1"/>
            </a:fillRef>
            <a:effectRef idx="1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3886200" y="2133600"/>
              <a:ext cx="1676400" cy="381000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dk1"/>
            </a:fillRef>
            <a:effectRef idx="1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Notched Right Arrow 6"/>
            <p:cNvSpPr/>
            <p:nvPr/>
          </p:nvSpPr>
          <p:spPr>
            <a:xfrm rot="10800000">
              <a:off x="609600" y="2057400"/>
              <a:ext cx="609600" cy="381000"/>
            </a:xfrm>
            <a:prstGeom prst="notchedRightArrow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Notched Right Arrow 7"/>
            <p:cNvSpPr/>
            <p:nvPr/>
          </p:nvSpPr>
          <p:spPr>
            <a:xfrm>
              <a:off x="8229600" y="2057400"/>
              <a:ext cx="609600" cy="381000"/>
            </a:xfrm>
            <a:prstGeom prst="notchedRightArrow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752600" y="1828800"/>
              <a:ext cx="1143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C00000"/>
                  </a:solidFill>
                </a:rPr>
                <a:t>Internet</a:t>
              </a:r>
              <a:endParaRPr lang="en-US" sz="1600" b="1" dirty="0">
                <a:solidFill>
                  <a:srgbClr val="C00000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24600" y="1828800"/>
              <a:ext cx="1143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C00000"/>
                  </a:solidFill>
                </a:rPr>
                <a:t>Internet</a:t>
              </a:r>
              <a:endParaRPr lang="en-US" sz="1600" b="1" dirty="0">
                <a:solidFill>
                  <a:srgbClr val="C00000"/>
                </a:solidFill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>
              <a:off x="1219200" y="3276600"/>
              <a:ext cx="6934200" cy="158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>
              <a:off x="876300" y="3619500"/>
              <a:ext cx="685800" cy="158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5400000">
              <a:off x="2551906" y="3618706"/>
              <a:ext cx="685800" cy="158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5400000">
              <a:off x="5295106" y="3618706"/>
              <a:ext cx="685800" cy="158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7809706" y="3618706"/>
              <a:ext cx="685800" cy="158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2" name="Rectangle 21"/>
            <p:cNvSpPr/>
            <p:nvPr/>
          </p:nvSpPr>
          <p:spPr>
            <a:xfrm>
              <a:off x="838200" y="3962400"/>
              <a:ext cx="838200" cy="762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ounded Rectangle 23"/>
            <p:cNvSpPr/>
            <p:nvPr/>
          </p:nvSpPr>
          <p:spPr>
            <a:xfrm>
              <a:off x="685800" y="5105400"/>
              <a:ext cx="1066800" cy="3048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914400" y="5181600"/>
              <a:ext cx="609600" cy="15240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914400" y="4038600"/>
              <a:ext cx="685800" cy="60960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2514600" y="3962400"/>
              <a:ext cx="838200" cy="762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2743200" y="4724400"/>
              <a:ext cx="304800" cy="381000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ounded Rectangle 28"/>
            <p:cNvSpPr/>
            <p:nvPr/>
          </p:nvSpPr>
          <p:spPr>
            <a:xfrm>
              <a:off x="2362200" y="5105400"/>
              <a:ext cx="1066800" cy="3048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2590800" y="5181600"/>
              <a:ext cx="609600" cy="15240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2590800" y="4038600"/>
              <a:ext cx="685800" cy="60960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5257800" y="3962400"/>
              <a:ext cx="838200" cy="762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Isosceles Triangle 32"/>
            <p:cNvSpPr/>
            <p:nvPr/>
          </p:nvSpPr>
          <p:spPr>
            <a:xfrm>
              <a:off x="5486400" y="4724400"/>
              <a:ext cx="304800" cy="381000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ounded Rectangle 33"/>
            <p:cNvSpPr/>
            <p:nvPr/>
          </p:nvSpPr>
          <p:spPr>
            <a:xfrm>
              <a:off x="5105400" y="5105400"/>
              <a:ext cx="1066800" cy="3048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5334000" y="5181600"/>
              <a:ext cx="609600" cy="15240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5334000" y="4038600"/>
              <a:ext cx="685800" cy="60960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7772400" y="3962400"/>
              <a:ext cx="838200" cy="762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Isosceles Triangle 37"/>
            <p:cNvSpPr/>
            <p:nvPr/>
          </p:nvSpPr>
          <p:spPr>
            <a:xfrm>
              <a:off x="8001000" y="4724400"/>
              <a:ext cx="304800" cy="381000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ounded Rectangle 38"/>
            <p:cNvSpPr/>
            <p:nvPr/>
          </p:nvSpPr>
          <p:spPr>
            <a:xfrm>
              <a:off x="7620000" y="5105400"/>
              <a:ext cx="1066800" cy="3048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7848600" y="5181600"/>
              <a:ext cx="609600" cy="15240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7848600" y="4038600"/>
              <a:ext cx="685800" cy="60960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4038600" y="1752600"/>
              <a:ext cx="1295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solidFill>
                    <a:srgbClr val="C00000"/>
                  </a:solidFill>
                </a:rPr>
                <a:t>Router</a:t>
              </a:r>
              <a:endParaRPr lang="en-US" b="1" dirty="0">
                <a:solidFill>
                  <a:srgbClr val="C00000"/>
                </a:solidFill>
              </a:endParaRPr>
            </a:p>
          </p:txBody>
        </p:sp>
        <p:cxnSp>
          <p:nvCxnSpPr>
            <p:cNvPr id="44" name="Straight Connector 43"/>
            <p:cNvCxnSpPr>
              <a:stCxn id="6" idx="2"/>
            </p:cNvCxnSpPr>
            <p:nvPr/>
          </p:nvCxnSpPr>
          <p:spPr>
            <a:xfrm rot="5400000">
              <a:off x="4343400" y="2895600"/>
              <a:ext cx="762000" cy="158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31</Words>
  <Application>Microsoft Office PowerPoint</Application>
  <PresentationFormat>On-screen Show (4:3)</PresentationFormat>
  <Paragraphs>16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Client Server Computing</vt:lpstr>
      <vt:lpstr>Client Server Computing</vt:lpstr>
      <vt:lpstr>PowerPoint Presentation</vt:lpstr>
    </vt:vector>
  </TitlesOfParts>
  <Company>Neo System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Client Server Computing</dc:title>
  <dc:creator>USER</dc:creator>
  <cp:lastModifiedBy>pc</cp:lastModifiedBy>
  <cp:revision>9</cp:revision>
  <dcterms:created xsi:type="dcterms:W3CDTF">2018-08-26T03:39:25Z</dcterms:created>
  <dcterms:modified xsi:type="dcterms:W3CDTF">2011-01-01T06:37:06Z</dcterms:modified>
</cp:coreProperties>
</file>